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C665-A6FE-4476-AD66-031FB5995BD6}" type="datetimeFigureOut">
              <a:rPr lang="es-ES" smtClean="0"/>
              <a:t>25/03/2023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5F0D-0990-4CFE-B373-2D0C9330D7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9959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C665-A6FE-4476-AD66-031FB5995BD6}" type="datetimeFigureOut">
              <a:rPr lang="es-ES" smtClean="0"/>
              <a:t>25/03/2023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5F0D-0990-4CFE-B373-2D0C9330D7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1174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C665-A6FE-4476-AD66-031FB5995BD6}" type="datetimeFigureOut">
              <a:rPr lang="es-ES" smtClean="0"/>
              <a:t>25/03/2023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5F0D-0990-4CFE-B373-2D0C9330D7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2937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C665-A6FE-4476-AD66-031FB5995BD6}" type="datetimeFigureOut">
              <a:rPr lang="es-ES" smtClean="0"/>
              <a:t>25/03/2023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5F0D-0990-4CFE-B373-2D0C9330D7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8044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C665-A6FE-4476-AD66-031FB5995BD6}" type="datetimeFigureOut">
              <a:rPr lang="es-ES" smtClean="0"/>
              <a:t>25/03/2023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5F0D-0990-4CFE-B373-2D0C9330D7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8229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C665-A6FE-4476-AD66-031FB5995BD6}" type="datetimeFigureOut">
              <a:rPr lang="es-ES" smtClean="0"/>
              <a:t>25/03/2023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5F0D-0990-4CFE-B373-2D0C9330D7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2345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C665-A6FE-4476-AD66-031FB5995BD6}" type="datetimeFigureOut">
              <a:rPr lang="es-ES" smtClean="0"/>
              <a:t>25/03/2023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5F0D-0990-4CFE-B373-2D0C9330D7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6579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C665-A6FE-4476-AD66-031FB5995BD6}" type="datetimeFigureOut">
              <a:rPr lang="es-ES" smtClean="0"/>
              <a:t>25/03/2023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5F0D-0990-4CFE-B373-2D0C9330D7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2392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C665-A6FE-4476-AD66-031FB5995BD6}" type="datetimeFigureOut">
              <a:rPr lang="es-ES" smtClean="0"/>
              <a:t>25/03/2023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5F0D-0990-4CFE-B373-2D0C9330D7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4741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C665-A6FE-4476-AD66-031FB5995BD6}" type="datetimeFigureOut">
              <a:rPr lang="es-ES" smtClean="0"/>
              <a:t>25/03/2023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5F0D-0990-4CFE-B373-2D0C9330D7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0089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C665-A6FE-4476-AD66-031FB5995BD6}" type="datetimeFigureOut">
              <a:rPr lang="es-ES" smtClean="0"/>
              <a:t>25/03/2023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5F0D-0990-4CFE-B373-2D0C9330D7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6080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0C665-A6FE-4476-AD66-031FB5995BD6}" type="datetimeFigureOut">
              <a:rPr lang="es-ES" smtClean="0"/>
              <a:t>25/03/2023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A5F0D-0990-4CFE-B373-2D0C9330D7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0324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4089" t="29038" r="23797" b="13780"/>
          <a:stretch/>
        </p:blipFill>
        <p:spPr>
          <a:xfrm>
            <a:off x="184443" y="117426"/>
            <a:ext cx="2952330" cy="18222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24141" t="19049" r="24622" b="16442"/>
          <a:stretch/>
        </p:blipFill>
        <p:spPr>
          <a:xfrm>
            <a:off x="3271967" y="117426"/>
            <a:ext cx="2512386" cy="17792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23680" t="19975" r="25934" b="12845"/>
          <a:stretch/>
        </p:blipFill>
        <p:spPr>
          <a:xfrm>
            <a:off x="8650255" y="113532"/>
            <a:ext cx="2372359" cy="17792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l="26045" t="19465" r="23694" b="12404"/>
          <a:stretch/>
        </p:blipFill>
        <p:spPr>
          <a:xfrm>
            <a:off x="184443" y="2052862"/>
            <a:ext cx="2952330" cy="22510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/>
          <a:srcRect l="25220" t="26349" r="30409" b="24571"/>
          <a:stretch/>
        </p:blipFill>
        <p:spPr>
          <a:xfrm>
            <a:off x="5919547" y="121318"/>
            <a:ext cx="2595514" cy="1771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/>
          <a:srcRect l="24848" t="19150" r="26512" b="15167"/>
          <a:stretch/>
        </p:blipFill>
        <p:spPr>
          <a:xfrm>
            <a:off x="3271967" y="2052862"/>
            <a:ext cx="2963531" cy="22510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8"/>
          <a:srcRect l="35130" t="25308" r="33835" b="17028"/>
          <a:stretch/>
        </p:blipFill>
        <p:spPr>
          <a:xfrm>
            <a:off x="6370692" y="2046015"/>
            <a:ext cx="2145235" cy="22420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9"/>
          <a:srcRect l="30405" t="20551" r="30051" b="12472"/>
          <a:stretch/>
        </p:blipFill>
        <p:spPr>
          <a:xfrm>
            <a:off x="8663416" y="2046015"/>
            <a:ext cx="2346036" cy="2235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97893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Panorámica</PresentationFormat>
  <Paragraphs>0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Patricia</dc:creator>
  <cp:lastModifiedBy>Patricia</cp:lastModifiedBy>
  <cp:revision>3</cp:revision>
  <dcterms:created xsi:type="dcterms:W3CDTF">2023-03-25T20:30:50Z</dcterms:created>
  <dcterms:modified xsi:type="dcterms:W3CDTF">2023-03-25T20:42:29Z</dcterms:modified>
</cp:coreProperties>
</file>